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8" d="100"/>
          <a:sy n="98" d="100"/>
        </p:scale>
        <p:origin x="-1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Kwik Fill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Nicole Ingersoll</a:t>
            </a:r>
          </a:p>
          <a:p>
            <a:r>
              <a:rPr lang="en-US" dirty="0" smtClean="0"/>
              <a:t>Nathan Chamberlin</a:t>
            </a:r>
          </a:p>
          <a:p>
            <a:r>
              <a:rPr lang="en-US" dirty="0" smtClean="0"/>
              <a:t>Laura Atkinson</a:t>
            </a:r>
          </a:p>
          <a:p>
            <a:r>
              <a:rPr lang="en-US" dirty="0" smtClean="0"/>
              <a:t>Tom </a:t>
            </a:r>
            <a:r>
              <a:rPr lang="en-US" dirty="0" err="1" smtClean="0"/>
              <a:t>Safran</a:t>
            </a:r>
            <a:endParaRPr lang="en-US" dirty="0" smtClean="0"/>
          </a:p>
          <a:p>
            <a:r>
              <a:rPr lang="en-US" dirty="0" smtClean="0"/>
              <a:t>Sze </a:t>
            </a:r>
            <a:r>
              <a:rPr lang="en-US" dirty="0" err="1" smtClean="0"/>
              <a:t>Ching</a:t>
            </a:r>
            <a:r>
              <a:rPr lang="en-US" dirty="0" smtClean="0"/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30304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Wonderful world </a:t>
            </a:r>
            <a:r>
              <a:rPr lang="en-US" dirty="0" smtClean="0"/>
              <a:t>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Convenience chain store spanning from Ohio through Pennsylvania, into New York</a:t>
            </a:r>
          </a:p>
          <a:p>
            <a:pPr lvl="1"/>
            <a:r>
              <a:rPr lang="en-US" sz="2400" dirty="0" smtClean="0"/>
              <a:t>Most customers recognize Kwik Fill for their cheap gas prices and variety of goods.</a:t>
            </a:r>
          </a:p>
          <a:p>
            <a:pPr lvl="1"/>
            <a:r>
              <a:rPr lang="en-US" sz="2400" dirty="0" smtClean="0"/>
              <a:t>Most of their store information is done by hand and compiled into cabinets.</a:t>
            </a:r>
          </a:p>
          <a:p>
            <a:pPr lvl="2"/>
            <a:r>
              <a:rPr lang="en-US" sz="2400" dirty="0" smtClean="0"/>
              <a:t>Evaluations, inventory counts, customer transaction information, daily training logs</a:t>
            </a:r>
          </a:p>
          <a:p>
            <a:pPr marL="128016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r="11835" b="12868"/>
          <a:stretch/>
        </p:blipFill>
        <p:spPr bwMode="auto">
          <a:xfrm>
            <a:off x="6682902" y="298563"/>
            <a:ext cx="3647873" cy="184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Nathan </a:t>
            </a:r>
            <a:r>
              <a:rPr lang="en-US" dirty="0" err="1" smtClean="0"/>
              <a:t>chamberlin</a:t>
            </a:r>
            <a:r>
              <a:rPr lang="en-US" dirty="0" smtClean="0"/>
              <a:t>: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400" dirty="0" smtClean="0"/>
              <a:t>Worked at the Kwik Fill in Sugar Grove, PA for over 3 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Delegated numerous tasks throughout the years: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Operating cash register, restocking goods, </a:t>
            </a:r>
            <a:r>
              <a:rPr lang="en-US" sz="2400" dirty="0" smtClean="0"/>
              <a:t>counting</a:t>
            </a:r>
          </a:p>
          <a:p>
            <a:pPr marL="12801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inventory</a:t>
            </a:r>
            <a:r>
              <a:rPr lang="en-US" sz="2400" dirty="0" smtClean="0"/>
              <a:t>, </a:t>
            </a:r>
            <a:r>
              <a:rPr lang="en-US" sz="2400" dirty="0" smtClean="0"/>
              <a:t>and performing a </a:t>
            </a:r>
            <a:r>
              <a:rPr lang="en-US" sz="2400" dirty="0" smtClean="0"/>
              <a:t>variety of </a:t>
            </a:r>
            <a:r>
              <a:rPr lang="en-US" sz="2400" dirty="0" err="1" smtClean="0"/>
              <a:t>maintance</a:t>
            </a:r>
            <a:r>
              <a:rPr lang="en-US" sz="2400" dirty="0" smtClean="0"/>
              <a:t> routines.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Realized issues: disorganization, and loss of information.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890" y="1860343"/>
            <a:ext cx="2152650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4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Eliminating time wasted on hand-written entry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Produce reports which aid in evaluations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Reduce amount of important information loss due </a:t>
            </a:r>
            <a:r>
              <a:rPr lang="en-US" sz="2400" dirty="0" smtClean="0"/>
              <a:t>to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human error and handling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Increase efficiency for use by Head Managers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Increase accessibility to information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87549"/>
            <a:ext cx="3429000" cy="67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1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use the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Upper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</a:t>
            </a:r>
            <a:r>
              <a:rPr lang="en-US" sz="2400" dirty="0" smtClean="0"/>
              <a:t>mprove training programs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</a:t>
            </a:r>
            <a:r>
              <a:rPr lang="en-US" sz="2400" dirty="0" smtClean="0"/>
              <a:t>ocate specific employees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K</a:t>
            </a:r>
            <a:r>
              <a:rPr lang="en-US" sz="2400" dirty="0" smtClean="0"/>
              <a:t>eep record of transactions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Compare performance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Employees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Ensure completion of training programs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Retrieve receipt information to complete returns and exchanges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96" y="1436187"/>
            <a:ext cx="4621346" cy="35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6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Database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Simple to input district, store, employee, customer, and training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Created two Queries in order to use them for a few of the Reports: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District and Store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Store and Receipt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Created five Reports: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District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Employee 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Employees Performance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Receipt by Store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Training Completions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92" y="387992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After viewing the reports, managers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Quickly retrieve information about the completion and effectiveness of the training implementation programs.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Determine if they need to make any necessary changes to increase employee performance and store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Allow managers to track sales, employees’ rate of transaction, and high traffic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Allow for the sorting and retrieval of receipts by date, </a:t>
            </a:r>
            <a:endParaRPr lang="en-US" sz="2400" dirty="0" smtClean="0"/>
          </a:p>
          <a:p>
            <a:pPr marL="128016" lvl="1" indent="0">
              <a:buNone/>
            </a:pPr>
            <a:r>
              <a:rPr lang="en-US" sz="2400" dirty="0" smtClean="0"/>
              <a:t>  amount </a:t>
            </a:r>
            <a:r>
              <a:rPr lang="en-US" sz="2400" dirty="0" smtClean="0"/>
              <a:t>of sale, employee identification number, and </a:t>
            </a:r>
            <a:endParaRPr lang="en-US" sz="2400" dirty="0" smtClean="0"/>
          </a:p>
          <a:p>
            <a:pPr marL="12801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payment </a:t>
            </a:r>
            <a:r>
              <a:rPr lang="en-US" sz="2400" dirty="0" smtClean="0"/>
              <a:t>type.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32" y="4494178"/>
            <a:ext cx="2939374" cy="21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0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Presentation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With the aid of our database it could climb even higher in the convenience store industry.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 believe that the implementation of our database could potentially allow the company to expand past New York, Pennsylvania, and Ohio.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0041"/>
            <a:ext cx="3735421" cy="27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</TotalTime>
  <Words>375</Words>
  <Application>Microsoft Office PowerPoint</Application>
  <PresentationFormat>Custom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Integral</vt:lpstr>
      <vt:lpstr>Kwik Fill Database</vt:lpstr>
      <vt:lpstr>The Wonderful world of</vt:lpstr>
      <vt:lpstr>Nathan chamberlin: expert</vt:lpstr>
      <vt:lpstr>Business Value</vt:lpstr>
      <vt:lpstr>Who will use the database?</vt:lpstr>
      <vt:lpstr>Overall Database design</vt:lpstr>
      <vt:lpstr>report Effect</vt:lpstr>
      <vt:lpstr>Project Presentation</vt:lpstr>
      <vt:lpstr>Conclusion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Kwik Fill Database</dc:title>
  <dc:creator>Public Computing</dc:creator>
  <cp:lastModifiedBy>Nicole</cp:lastModifiedBy>
  <cp:revision>10</cp:revision>
  <dcterms:created xsi:type="dcterms:W3CDTF">2014-12-02T20:36:08Z</dcterms:created>
  <dcterms:modified xsi:type="dcterms:W3CDTF">2014-12-03T20:31:24Z</dcterms:modified>
</cp:coreProperties>
</file>